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DCC7F-6E16-46DA-B960-793599B3C09B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7C222-D559-42E0-ABC9-5B7246C7EB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1988840"/>
            <a:ext cx="6400800" cy="2692694"/>
          </a:xfrm>
        </p:spPr>
        <p:txBody>
          <a:bodyPr>
            <a:normAutofit lnSpcReduction="10000"/>
          </a:bodyPr>
          <a:lstStyle/>
          <a:p>
            <a:r>
              <a:rPr lang="kk-KZ" dirty="0"/>
              <a:t> </a:t>
            </a:r>
            <a:endParaRPr lang="ru-RU" dirty="0"/>
          </a:p>
          <a:p>
            <a:r>
              <a:rPr lang="ru-RU" sz="4400" b="1" dirty="0">
                <a:solidFill>
                  <a:srgbClr val="FF0000"/>
                </a:solidFill>
              </a:rPr>
              <a:t>   </a:t>
            </a:r>
            <a:r>
              <a:rPr lang="ru-RU" sz="4400" b="1" dirty="0" err="1" smtClean="0">
                <a:solidFill>
                  <a:srgbClr val="FF0000"/>
                </a:solidFill>
              </a:rPr>
              <a:t>Ландшафттану</a:t>
            </a:r>
            <a:r>
              <a:rPr lang="ru-RU" sz="4400" b="1" dirty="0" smtClean="0">
                <a:solidFill>
                  <a:srgbClr val="FF0000"/>
                </a:solidFill>
              </a:rPr>
              <a:t> ж</a:t>
            </a:r>
            <a:r>
              <a:rPr lang="kk-KZ" sz="4400" b="1" dirty="0" smtClean="0">
                <a:solidFill>
                  <a:srgbClr val="FF0000"/>
                </a:solidFill>
              </a:rPr>
              <a:t>әне антропогендік факторлар </a:t>
            </a:r>
            <a:endParaRPr lang="ru-RU" sz="44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Салта новая технология\7 атам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Салта новая технология\7 атам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Салта новая технология\7 атам\3913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алта новая технология\7 атам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204" y="980727"/>
            <a:ext cx="6814148" cy="457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Салта новая технология\7 атам\images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7560840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Салта новая технология\7 атам\images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8820472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алта новая технология\7 атам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0707"/>
            <a:ext cx="8424936" cy="6559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Салта новая технология\7 атам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6662"/>
            <a:ext cx="7872536" cy="5904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Салта новая технология\7 атам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58670"/>
            <a:ext cx="7992888" cy="5994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Салта новая технология\7 атам\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658"/>
            <a:ext cx="8424936" cy="6318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Салта новая технология\7 атам\slide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858"/>
            <a:ext cx="9151269" cy="6854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Салта новая технология\7 атам\slide-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74" y="476673"/>
            <a:ext cx="8189197" cy="61335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Салта новая технология\7 атам\slid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3871"/>
            <a:ext cx="8424936" cy="6318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Салта новая технология\7 атам\slide-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77637"/>
            <a:ext cx="7416824" cy="5555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Салта новая технология\7 атам\slid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3872"/>
            <a:ext cx="8353985" cy="6265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Салта новая технология\7 атам\slid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82806"/>
            <a:ext cx="8233593" cy="5914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Салта новая технология\7 атам\slid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3871"/>
            <a:ext cx="8280920" cy="6210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Салта новая технология\7 атам\slide-6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1853"/>
            <a:ext cx="8570011" cy="6427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Салта новая технология\7 атам\slid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1883"/>
            <a:ext cx="8064896" cy="6048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Салта новая технология\7 атам\slide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3871"/>
            <a:ext cx="7920880" cy="5940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Салта новая технология\7 атам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581590"/>
            <a:ext cx="7773471" cy="5799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Салта новая технология\7 атам\Без названия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709029" cy="5422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Салта новая технология\7 атам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5029" y="764704"/>
            <a:ext cx="740234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512768" cy="4370040"/>
          </a:xfrm>
        </p:spPr>
        <p:txBody>
          <a:bodyPr>
            <a:noAutofit/>
          </a:bodyPr>
          <a:lstStyle/>
          <a:p>
            <a:r>
              <a:rPr lang="kk-KZ" sz="8000" b="1" i="1" dirty="0" smtClean="0">
                <a:solidFill>
                  <a:srgbClr val="C00000"/>
                </a:solidFill>
                <a:cs typeface="Microsoft New Tai Lue" pitchFamily="34" charset="0"/>
              </a:rPr>
              <a:t>Зейін қойып көргендер</a:t>
            </a:r>
          </a:p>
          <a:p>
            <a:r>
              <a:rPr lang="kk-KZ" sz="8000" b="1" i="1" dirty="0" smtClean="0">
                <a:solidFill>
                  <a:srgbClr val="C00000"/>
                </a:solidFill>
                <a:cs typeface="Microsoft New Tai Lue" pitchFamily="34" charset="0"/>
              </a:rPr>
              <a:t>іңізге рахмет</a:t>
            </a:r>
            <a:endParaRPr lang="ru-RU" sz="8000" b="1" i="1" dirty="0">
              <a:solidFill>
                <a:srgbClr val="C00000"/>
              </a:solidFill>
              <a:cs typeface="Microsoft New Tai Lue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</Words>
  <Application>Microsoft Office PowerPoint</Application>
  <PresentationFormat>Экран (4:3)</PresentationFormat>
  <Paragraphs>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«ЛАНДШАФТТАР ЖӘНЕ  ФАЦИЯЛАР»</dc:title>
  <dc:creator>Admin</dc:creator>
  <cp:lastModifiedBy>User</cp:lastModifiedBy>
  <cp:revision>4</cp:revision>
  <dcterms:created xsi:type="dcterms:W3CDTF">2020-03-19T18:28:00Z</dcterms:created>
  <dcterms:modified xsi:type="dcterms:W3CDTF">2020-04-06T13:03:16Z</dcterms:modified>
</cp:coreProperties>
</file>